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Schepperle" userId="fbda58fb793092d3" providerId="LiveId" clId="{D475351C-B660-49C6-A82E-03CCFA636865}"/>
    <pc:docChg chg="modSld">
      <pc:chgData name="Christian Schepperle" userId="fbda58fb793092d3" providerId="LiveId" clId="{D475351C-B660-49C6-A82E-03CCFA636865}" dt="2023-04-19T07:23:04.501" v="12" actId="27918"/>
      <pc:docMkLst>
        <pc:docMk/>
      </pc:docMkLst>
      <pc:sldChg chg="mod">
        <pc:chgData name="Christian Schepperle" userId="fbda58fb793092d3" providerId="LiveId" clId="{D475351C-B660-49C6-A82E-03CCFA636865}" dt="2023-04-19T07:13:06.703" v="2" actId="27918"/>
        <pc:sldMkLst>
          <pc:docMk/>
          <pc:sldMk cId="2332533636" sldId="257"/>
        </pc:sldMkLst>
      </pc:sldChg>
      <pc:sldChg chg="mod">
        <pc:chgData name="Christian Schepperle" userId="fbda58fb793092d3" providerId="LiveId" clId="{D475351C-B660-49C6-A82E-03CCFA636865}" dt="2023-04-19T07:22:44.976" v="9" actId="27918"/>
        <pc:sldMkLst>
          <pc:docMk/>
          <pc:sldMk cId="3821709288" sldId="258"/>
        </pc:sldMkLst>
      </pc:sldChg>
      <pc:sldChg chg="mod">
        <pc:chgData name="Christian Schepperle" userId="fbda58fb793092d3" providerId="LiveId" clId="{D475351C-B660-49C6-A82E-03CCFA636865}" dt="2023-04-19T07:13:36.612" v="6" actId="27918"/>
        <pc:sldMkLst>
          <pc:docMk/>
          <pc:sldMk cId="3507427002" sldId="259"/>
        </pc:sldMkLst>
      </pc:sldChg>
      <pc:sldChg chg="mod">
        <pc:chgData name="Christian Schepperle" userId="fbda58fb793092d3" providerId="LiveId" clId="{D475351C-B660-49C6-A82E-03CCFA636865}" dt="2023-04-19T07:23:04.501" v="12" actId="27918"/>
        <pc:sldMkLst>
          <pc:docMk/>
          <pc:sldMk cId="589977627" sldId="26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de-DE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Experiment mit hohen Grafikeinstellungen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Manas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650</c:v>
                </c:pt>
                <c:pt idx="1">
                  <c:v>91</c:v>
                </c:pt>
                <c:pt idx="2">
                  <c:v>103</c:v>
                </c:pt>
                <c:pt idx="3">
                  <c:v>299</c:v>
                </c:pt>
                <c:pt idx="4">
                  <c:v>188</c:v>
                </c:pt>
                <c:pt idx="5">
                  <c:v>687</c:v>
                </c:pt>
                <c:pt idx="6">
                  <c:v>1417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E-4A33-8E45-64777A846E5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Advaith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Tabelle1!$C$2:$C$10</c:f>
              <c:numCache>
                <c:formatCode>General</c:formatCode>
                <c:ptCount val="9"/>
                <c:pt idx="0">
                  <c:v>105</c:v>
                </c:pt>
                <c:pt idx="1">
                  <c:v>20</c:v>
                </c:pt>
                <c:pt idx="2">
                  <c:v>70</c:v>
                </c:pt>
                <c:pt idx="3">
                  <c:v>266</c:v>
                </c:pt>
                <c:pt idx="4">
                  <c:v>280</c:v>
                </c:pt>
                <c:pt idx="5">
                  <c:v>1120</c:v>
                </c:pt>
                <c:pt idx="6">
                  <c:v>280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2E-4A33-8E45-64777A846E5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Damian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Tabelle1!$D$2:$D$10</c:f>
              <c:numCache>
                <c:formatCode>General</c:formatCode>
                <c:ptCount val="9"/>
                <c:pt idx="0">
                  <c:v>550</c:v>
                </c:pt>
                <c:pt idx="1">
                  <c:v>400</c:v>
                </c:pt>
                <c:pt idx="2">
                  <c:v>400</c:v>
                </c:pt>
                <c:pt idx="3">
                  <c:v>1600</c:v>
                </c:pt>
                <c:pt idx="4">
                  <c:v>1800</c:v>
                </c:pt>
                <c:pt idx="5">
                  <c:v>1200</c:v>
                </c:pt>
                <c:pt idx="6">
                  <c:v>600</c:v>
                </c:pt>
                <c:pt idx="7">
                  <c:v>1700</c:v>
                </c:pt>
                <c:pt idx="8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2E-4A33-8E45-64777A846E5F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Christian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Tabelle1!$E$2:$E$10</c:f>
              <c:numCache>
                <c:formatCode>General</c:formatCode>
                <c:ptCount val="9"/>
                <c:pt idx="0">
                  <c:v>520</c:v>
                </c:pt>
                <c:pt idx="1">
                  <c:v>370</c:v>
                </c:pt>
                <c:pt idx="2">
                  <c:v>460</c:v>
                </c:pt>
                <c:pt idx="3">
                  <c:v>2910</c:v>
                </c:pt>
                <c:pt idx="4">
                  <c:v>1950</c:v>
                </c:pt>
                <c:pt idx="5">
                  <c:v>1360</c:v>
                </c:pt>
                <c:pt idx="6">
                  <c:v>730</c:v>
                </c:pt>
                <c:pt idx="7">
                  <c:v>1790</c:v>
                </c:pt>
                <c:pt idx="8">
                  <c:v>2980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2E-4A33-8E45-64777A846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51423"/>
        <c:axId val="15425071"/>
      </c:barChart>
      <c:catAx>
        <c:axId val="73514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Videospiele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25071"/>
        <c:crosses val="autoZero"/>
        <c:auto val="1"/>
        <c:lblAlgn val="ctr"/>
        <c:lblOffset val="100"/>
        <c:noMultiLvlLbl val="0"/>
      </c:catAx>
      <c:valAx>
        <c:axId val="15425071"/>
        <c:scaling>
          <c:orientation val="minMax"/>
          <c:max val="3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Prozessor Auslastung in Megabyte</a:t>
                </a:r>
              </a:p>
            </c:rich>
          </c:tx>
          <c:layout>
            <c:manualLayout>
              <c:xMode val="edge"/>
              <c:yMode val="edge"/>
              <c:x val="0.39535190592887237"/>
              <c:y val="0.895373813612293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351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de-DE" noProof="0"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de-DE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Experiment mit niedrigen Grafikeinstellungen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Manas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230</c:v>
                </c:pt>
                <c:pt idx="1">
                  <c:v>87</c:v>
                </c:pt>
                <c:pt idx="2">
                  <c:v>103</c:v>
                </c:pt>
                <c:pt idx="3">
                  <c:v>267</c:v>
                </c:pt>
                <c:pt idx="4">
                  <c:v>166</c:v>
                </c:pt>
                <c:pt idx="5">
                  <c:v>687</c:v>
                </c:pt>
                <c:pt idx="6">
                  <c:v>1357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9-462D-A423-5AC2D24EB99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Advaith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Tabelle1!$C$2:$C$10</c:f>
              <c:numCache>
                <c:formatCode>General</c:formatCode>
                <c:ptCount val="9"/>
                <c:pt idx="0">
                  <c:v>105</c:v>
                </c:pt>
                <c:pt idx="1">
                  <c:v>12</c:v>
                </c:pt>
                <c:pt idx="2">
                  <c:v>70</c:v>
                </c:pt>
                <c:pt idx="3">
                  <c:v>168</c:v>
                </c:pt>
                <c:pt idx="4">
                  <c:v>210</c:v>
                </c:pt>
                <c:pt idx="5">
                  <c:v>980</c:v>
                </c:pt>
                <c:pt idx="6">
                  <c:v>210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9-462D-A423-5AC2D24EB995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Damian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Tabelle1!$D$2:$D$10</c:f>
              <c:numCache>
                <c:formatCode>General</c:formatCode>
                <c:ptCount val="9"/>
                <c:pt idx="0">
                  <c:v>550</c:v>
                </c:pt>
                <c:pt idx="1">
                  <c:v>400</c:v>
                </c:pt>
                <c:pt idx="2">
                  <c:v>400</c:v>
                </c:pt>
                <c:pt idx="3">
                  <c:v>1300</c:v>
                </c:pt>
                <c:pt idx="4">
                  <c:v>1500</c:v>
                </c:pt>
                <c:pt idx="5">
                  <c:v>1100</c:v>
                </c:pt>
                <c:pt idx="6">
                  <c:v>600</c:v>
                </c:pt>
                <c:pt idx="7">
                  <c:v>1600</c:v>
                </c:pt>
                <c:pt idx="8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79-462D-A423-5AC2D24EB995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Christian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Tabelle1!$E$2:$E$10</c:f>
              <c:numCache>
                <c:formatCode>General</c:formatCode>
                <c:ptCount val="9"/>
                <c:pt idx="0">
                  <c:v>520</c:v>
                </c:pt>
                <c:pt idx="1">
                  <c:v>370</c:v>
                </c:pt>
                <c:pt idx="2">
                  <c:v>420</c:v>
                </c:pt>
                <c:pt idx="3">
                  <c:v>2530</c:v>
                </c:pt>
                <c:pt idx="4">
                  <c:v>1730</c:v>
                </c:pt>
                <c:pt idx="5">
                  <c:v>1180</c:v>
                </c:pt>
                <c:pt idx="6">
                  <c:v>630</c:v>
                </c:pt>
                <c:pt idx="7">
                  <c:v>1380</c:v>
                </c:pt>
                <c:pt idx="8">
                  <c:v>2640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79-462D-A423-5AC2D24EB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4457727"/>
        <c:axId val="15454351"/>
      </c:barChart>
      <c:catAx>
        <c:axId val="3344577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Videospiele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54351"/>
        <c:crosses val="autoZero"/>
        <c:auto val="1"/>
        <c:lblAlgn val="ctr"/>
        <c:lblOffset val="100"/>
        <c:noMultiLvlLbl val="0"/>
      </c:catAx>
      <c:valAx>
        <c:axId val="154543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Prozessor Auslastung in Megabyte</a:t>
                </a:r>
              </a:p>
            </c:rich>
          </c:tx>
          <c:layout>
            <c:manualLayout>
              <c:xMode val="edge"/>
              <c:yMode val="edge"/>
              <c:x val="0.38881842592592586"/>
              <c:y val="0.893741245791245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445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de-DE" noProof="0"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de-DE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Experiment with high graphics settings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Manas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650</c:v>
                </c:pt>
                <c:pt idx="1">
                  <c:v>91</c:v>
                </c:pt>
                <c:pt idx="2">
                  <c:v>103</c:v>
                </c:pt>
                <c:pt idx="3">
                  <c:v>299</c:v>
                </c:pt>
                <c:pt idx="4">
                  <c:v>188</c:v>
                </c:pt>
                <c:pt idx="5">
                  <c:v>687</c:v>
                </c:pt>
                <c:pt idx="6">
                  <c:v>1417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E-4A33-8E45-64777A846E5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Advaith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Tabelle1!$C$2:$C$10</c:f>
              <c:numCache>
                <c:formatCode>General</c:formatCode>
                <c:ptCount val="9"/>
                <c:pt idx="0">
                  <c:v>105</c:v>
                </c:pt>
                <c:pt idx="1">
                  <c:v>20</c:v>
                </c:pt>
                <c:pt idx="2">
                  <c:v>70</c:v>
                </c:pt>
                <c:pt idx="3">
                  <c:v>266</c:v>
                </c:pt>
                <c:pt idx="4">
                  <c:v>280</c:v>
                </c:pt>
                <c:pt idx="5">
                  <c:v>1120</c:v>
                </c:pt>
                <c:pt idx="6">
                  <c:v>280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2E-4A33-8E45-64777A846E5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Damian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Tabelle1!$D$2:$D$10</c:f>
              <c:numCache>
                <c:formatCode>General</c:formatCode>
                <c:ptCount val="9"/>
                <c:pt idx="0">
                  <c:v>550</c:v>
                </c:pt>
                <c:pt idx="1">
                  <c:v>400</c:v>
                </c:pt>
                <c:pt idx="2">
                  <c:v>400</c:v>
                </c:pt>
                <c:pt idx="3">
                  <c:v>1600</c:v>
                </c:pt>
                <c:pt idx="4">
                  <c:v>1800</c:v>
                </c:pt>
                <c:pt idx="5">
                  <c:v>1200</c:v>
                </c:pt>
                <c:pt idx="6">
                  <c:v>600</c:v>
                </c:pt>
                <c:pt idx="7">
                  <c:v>1700</c:v>
                </c:pt>
                <c:pt idx="8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2E-4A33-8E45-64777A846E5F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Christian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Tabelle1!$E$2:$E$10</c:f>
              <c:numCache>
                <c:formatCode>General</c:formatCode>
                <c:ptCount val="9"/>
                <c:pt idx="0">
                  <c:v>520</c:v>
                </c:pt>
                <c:pt idx="1">
                  <c:v>370</c:v>
                </c:pt>
                <c:pt idx="2">
                  <c:v>460</c:v>
                </c:pt>
                <c:pt idx="3">
                  <c:v>2910</c:v>
                </c:pt>
                <c:pt idx="4">
                  <c:v>1950</c:v>
                </c:pt>
                <c:pt idx="5">
                  <c:v>1360</c:v>
                </c:pt>
                <c:pt idx="6">
                  <c:v>730</c:v>
                </c:pt>
                <c:pt idx="7">
                  <c:v>1790</c:v>
                </c:pt>
                <c:pt idx="8">
                  <c:v>2980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2E-4A33-8E45-64777A846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51423"/>
        <c:axId val="15425071"/>
      </c:barChart>
      <c:catAx>
        <c:axId val="73514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Videogames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25071"/>
        <c:crosses val="autoZero"/>
        <c:auto val="1"/>
        <c:lblAlgn val="ctr"/>
        <c:lblOffset val="100"/>
        <c:noMultiLvlLbl val="0"/>
      </c:catAx>
      <c:valAx>
        <c:axId val="15425071"/>
        <c:scaling>
          <c:orientation val="minMax"/>
          <c:max val="3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Processor utilization in megabytes</a:t>
                </a:r>
              </a:p>
            </c:rich>
          </c:tx>
          <c:layout>
            <c:manualLayout>
              <c:xMode val="edge"/>
              <c:yMode val="edge"/>
              <c:x val="0.39535190592887237"/>
              <c:y val="0.895373813612293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351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de-DE" noProof="0"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de-DE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Experiment with</a:t>
            </a:r>
            <a:r>
              <a:rPr lang="en-US" baseline="0" dirty="0"/>
              <a:t> low graphics settings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Manas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230</c:v>
                </c:pt>
                <c:pt idx="1">
                  <c:v>87</c:v>
                </c:pt>
                <c:pt idx="2">
                  <c:v>103</c:v>
                </c:pt>
                <c:pt idx="3">
                  <c:v>267</c:v>
                </c:pt>
                <c:pt idx="4">
                  <c:v>166</c:v>
                </c:pt>
                <c:pt idx="5">
                  <c:v>687</c:v>
                </c:pt>
                <c:pt idx="6">
                  <c:v>1357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9-462D-A423-5AC2D24EB99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Advaith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Tabelle1!$C$2:$C$10</c:f>
              <c:numCache>
                <c:formatCode>General</c:formatCode>
                <c:ptCount val="9"/>
                <c:pt idx="0">
                  <c:v>105</c:v>
                </c:pt>
                <c:pt idx="1">
                  <c:v>12</c:v>
                </c:pt>
                <c:pt idx="2">
                  <c:v>70</c:v>
                </c:pt>
                <c:pt idx="3">
                  <c:v>168</c:v>
                </c:pt>
                <c:pt idx="4">
                  <c:v>210</c:v>
                </c:pt>
                <c:pt idx="5">
                  <c:v>980</c:v>
                </c:pt>
                <c:pt idx="6">
                  <c:v>210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9-462D-A423-5AC2D24EB995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Damian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Tabelle1!$D$2:$D$10</c:f>
              <c:numCache>
                <c:formatCode>General</c:formatCode>
                <c:ptCount val="9"/>
                <c:pt idx="0">
                  <c:v>550</c:v>
                </c:pt>
                <c:pt idx="1">
                  <c:v>400</c:v>
                </c:pt>
                <c:pt idx="2">
                  <c:v>400</c:v>
                </c:pt>
                <c:pt idx="3">
                  <c:v>1300</c:v>
                </c:pt>
                <c:pt idx="4">
                  <c:v>1500</c:v>
                </c:pt>
                <c:pt idx="5">
                  <c:v>1100</c:v>
                </c:pt>
                <c:pt idx="6">
                  <c:v>600</c:v>
                </c:pt>
                <c:pt idx="7">
                  <c:v>1600</c:v>
                </c:pt>
                <c:pt idx="8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79-462D-A423-5AC2D24EB995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Christian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Tabelle1!$A$2:$A$10</c:f>
              <c:strCache>
                <c:ptCount val="9"/>
                <c:pt idx="0">
                  <c:v>FIFA Mobile</c:v>
                </c:pt>
                <c:pt idx="1">
                  <c:v>Clash of Clans</c:v>
                </c:pt>
                <c:pt idx="2">
                  <c:v>Among Us</c:v>
                </c:pt>
                <c:pt idx="3">
                  <c:v>Minecraft</c:v>
                </c:pt>
                <c:pt idx="4">
                  <c:v>World of Tanks</c:v>
                </c:pt>
                <c:pt idx="5">
                  <c:v>Team Fortress 2</c:v>
                </c:pt>
                <c:pt idx="6">
                  <c:v>Sims 4</c:v>
                </c:pt>
                <c:pt idx="7">
                  <c:v>Valorant</c:v>
                </c:pt>
                <c:pt idx="8">
                  <c:v>Fortnite</c:v>
                </c:pt>
              </c:strCache>
            </c:strRef>
          </c:cat>
          <c:val>
            <c:numRef>
              <c:f>Tabelle1!$E$2:$E$10</c:f>
              <c:numCache>
                <c:formatCode>General</c:formatCode>
                <c:ptCount val="9"/>
                <c:pt idx="0">
                  <c:v>520</c:v>
                </c:pt>
                <c:pt idx="1">
                  <c:v>370</c:v>
                </c:pt>
                <c:pt idx="2">
                  <c:v>420</c:v>
                </c:pt>
                <c:pt idx="3">
                  <c:v>2530</c:v>
                </c:pt>
                <c:pt idx="4">
                  <c:v>1730</c:v>
                </c:pt>
                <c:pt idx="5">
                  <c:v>1180</c:v>
                </c:pt>
                <c:pt idx="6">
                  <c:v>630</c:v>
                </c:pt>
                <c:pt idx="7">
                  <c:v>1380</c:v>
                </c:pt>
                <c:pt idx="8">
                  <c:v>2640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79-462D-A423-5AC2D24EB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4457727"/>
        <c:axId val="15454351"/>
      </c:barChart>
      <c:catAx>
        <c:axId val="3344577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Videogames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54351"/>
        <c:crosses val="autoZero"/>
        <c:auto val="1"/>
        <c:lblAlgn val="ctr"/>
        <c:lblOffset val="100"/>
        <c:noMultiLvlLbl val="0"/>
      </c:catAx>
      <c:valAx>
        <c:axId val="154543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de-DE" sz="133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Processor utilization in megabytes</a:t>
                </a:r>
              </a:p>
            </c:rich>
          </c:tx>
          <c:layout>
            <c:manualLayout>
              <c:xMode val="edge"/>
              <c:yMode val="edge"/>
              <c:x val="0.38881842592592586"/>
              <c:y val="0.893741245791245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de-DE" sz="133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e-DE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445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DE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de-DE" noProof="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7FAA8-20AF-1876-600B-A3D49EE3B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84DA01-6582-B8AD-1F6E-B21A6ED82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2B533C-12C0-7628-4E6A-B8EFB592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A5B34A-3A5F-3E0A-FC23-CB4007CC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B95C34-32FA-E131-5071-BD367A8A0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8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D5DDFB-E505-5A00-F47E-C83AF757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233327-3CFB-796D-1C9F-50DD3904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63B8D4-945E-E958-9856-1A713157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1997C5-334F-197B-BACC-B804FA28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C16E2E-F481-56E2-F892-ACCA30C1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2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C87BD-C808-ADC5-17FB-A82FB95D7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96D666-E322-F4BC-3D80-D36906DE9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F9A393-1673-5320-9E2F-F4D5B863E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F621EF-314C-8DE2-37AC-247E73BC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427650-3177-09EE-8E13-8C3A9878F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8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C16490-E2EB-D881-5C95-25AB6C7B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A2935-DC4C-8F4A-ECEA-76EBD3FB5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4CB9F3-B4AA-0825-B921-0B0CB6423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8967DC-4501-2BF2-AB7F-032FC9D5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73202B-A203-D71A-E9A2-2B4B4E69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3B9C1B-64AA-2F00-28C2-F1293B5B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2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8EDE8-41B3-E523-8DD3-406F0D2EF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114428-8FC3-25EB-A235-26F0811A1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A795FF5-59EA-D0DD-C7AF-98A5B8F2B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E47145-F0B3-74F5-B4FF-726115590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594E222-99AA-CDAC-6474-B99382021C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38AD888-9E51-E714-FF2C-BBE97E00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1C013E7-4666-D7DE-4F05-6AACCDD3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D966EA7-B33D-34FC-C2EB-EDE2295B3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F9253-39C6-ADF1-9AC4-8DACBE1C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1B2F7AA-1804-9C23-D114-4D64D89DC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0B1B7E-6DE5-94CC-5D6F-646C118F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0B2F0A-387B-8D41-166D-B7F83512D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5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280312-4C7E-2E39-D48C-03FD3FE41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CAAA11C-95CA-6EC7-098C-B0A17CE9F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0E6492-40C1-0628-965C-DE3401A2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9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97AF7A-2494-F09D-1F8F-8F32FA92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9351BA-156B-92C5-9385-FBDE89951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C3EFE3-0D08-0A7A-D66F-0C625AB20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1A3AAF-B6F3-885E-09DE-DEB06CEE6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D33812-D6A1-A93F-D116-1A0D19EDB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E43071-9F8F-75CC-6D87-839D16122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5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E2E77-FA96-B7C9-2DDF-9EC45809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2195275-6E16-44E0-55A8-85151D832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5A5C0D-FEBB-AC6D-2215-445960E95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458AB3-8F46-902F-494C-F9BFA89F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7DEE57-802F-833A-5847-E54639C8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DA6D61-9526-ED37-A967-C5499A6F9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6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AA657-0F4F-6A64-C0AC-D5E6601A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611FA0-C7A3-67BF-83EA-B2FA64DB9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771B3D-0DD8-634E-B419-92CEC570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44E41E-400F-124A-3F55-D8F6A06A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CB6A6-E523-4D43-9AC2-F5D8BCA7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41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410D7A9-D9DB-9724-A423-6F01BE0ADD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D5995EC-FD26-48BD-3E53-2344FCA80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15B98F-1E2E-66A6-2981-16157AFC4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21C9F8-BF4D-8032-D011-4D109CF1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7FFBD2-C917-728C-8DEB-6B35EA87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1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8F9CFFA-BA3D-C86A-B6B1-7F89019B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83EDDC-3000-C123-E938-ACF7E877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21D030-D3F5-F202-7A14-F95918743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DACB3-F75B-48F3-A6AE-B493F8BD96A1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A63480-4B08-566F-75A6-F53AC405A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1AF11-72A2-69EB-B45F-C1429233A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98064-1269-42A0-8C64-C61D532AE6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6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BB086B67-E9CB-BAEB-2352-D59D3D277A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736337"/>
              </p:ext>
            </p:extLst>
          </p:nvPr>
        </p:nvGraphicFramePr>
        <p:xfrm>
          <a:off x="696000" y="459000"/>
          <a:ext cx="10800000" cy="59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253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B38325A8-B8D3-1473-F876-3E7ABC8B3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30876"/>
              </p:ext>
            </p:extLst>
          </p:nvPr>
        </p:nvGraphicFramePr>
        <p:xfrm>
          <a:off x="696000" y="459000"/>
          <a:ext cx="10800000" cy="59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170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BB086B67-E9CB-BAEB-2352-D59D3D277A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411537"/>
              </p:ext>
            </p:extLst>
          </p:nvPr>
        </p:nvGraphicFramePr>
        <p:xfrm>
          <a:off x="696000" y="459000"/>
          <a:ext cx="10800000" cy="59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742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B38325A8-B8D3-1473-F876-3E7ABC8B3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60651"/>
              </p:ext>
            </p:extLst>
          </p:nvPr>
        </p:nvGraphicFramePr>
        <p:xfrm>
          <a:off x="696000" y="459000"/>
          <a:ext cx="10800000" cy="59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977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Breitbild</PresentationFormat>
  <Paragraphs>12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Christian Schepperle</dc:creator>
  <cp:lastModifiedBy>Christian Schepperle</cp:lastModifiedBy>
  <cp:revision>3</cp:revision>
  <dcterms:created xsi:type="dcterms:W3CDTF">2023-04-18T05:33:50Z</dcterms:created>
  <dcterms:modified xsi:type="dcterms:W3CDTF">2023-04-19T07:23:07Z</dcterms:modified>
</cp:coreProperties>
</file>